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48D6EB-8ECA-4531-9471-046F2B5AC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B9A134A-B851-4456-9C36-0ED0147D9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69CFD2-8CFE-4F58-96F4-C9FE95411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C80EAC-1820-4223-AAD1-3D8C06AF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B03114-38C6-4A46-8161-E96CFCF1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04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590AA4-282E-4B08-8252-D916FFF96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3F180D-88F6-43E4-A413-8F0E6B51E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B0EA3B-6DA6-4810-8816-FD947734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B4164E-0767-466C-A61F-4C5DE3E62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614C3A-C622-45B4-9681-256F5633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1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7147569-BC4D-48F6-9CD0-1F3329075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4349FE-8797-4E9D-9F31-C1C109695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B9FE3EC-78CD-4139-89BC-187DB8103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97AF49-19FC-489A-9146-FF5DE7DA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B97073-947C-4392-BD30-2DE12341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964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991A9-82A8-40F5-A3E9-9650555B2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CCA17E-34B0-4E38-B105-DDCC9C9EF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5DDBA9-F397-4D12-B181-E8722AD54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D3D1F0-D0E9-4E9F-83EF-88989A3D8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A6B221-C602-4FED-96EE-7DE1D0A2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16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6E93C8-8A2F-48C1-AAD8-D6469C3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52D703-92A0-4348-9866-1184080D2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0CE27F-84E0-4F31-8B6C-53FA56EC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8910AA-6765-4F70-AE0B-4D84E1E8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ED8AB2F-4950-4331-A95A-842D195AE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4194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6F0D52-5542-4CC1-80DE-F883D6EEB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6B311D-3A76-4AF7-8760-B056DAFF0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6EA5BEC-D4DA-4958-830B-DA99420DE3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D70CD2-E3FD-4DBE-8240-31438B18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78D181-5043-416D-A36B-632DBADD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3E4413-8DF6-48B0-ADF5-2582AE98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3023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E6EF3-96BF-48B2-9D06-0AFFE647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DCF2D0-98B5-4A6D-89CC-8C7B0AF02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C23A320-9BA8-4693-B42A-D93446A0B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B230089-941F-4FA2-8EBB-AB8707464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5450BE6-2AA8-47A9-BF9D-D926822D5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B490ED4-8C0B-4BA4-A476-6E7C8954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762659F-185F-44F6-BE80-541A7C725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962639F-1343-41FB-BFCB-6277F02A5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450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0A8EAB-85FC-421F-B582-CB7D7D68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678985-B3CA-403A-8AAA-1DB78B2C6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CF72311-2BC2-4E8C-87F0-E255C2B9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E5711C0-797E-4D57-A7A7-361582EF5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13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B7777AD-258A-4698-9816-5DEE91C7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33AF7C-DCA7-495D-BE5C-91917C8CE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B2BE05D-F646-4505-8F04-DAA7AE83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803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0C5AD-5290-4E7C-A12B-B679439C6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7013E8-1CAA-49A2-9489-16DE46B48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B51048B-5B3F-4594-AB44-ACBBB08B3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54D184-F8E2-4C32-908A-F5A45F79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A1483EE-70FC-4FEB-8BF4-004E6EFC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3A4103-7FE5-45C0-87B6-8DB70FB0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37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61F105-BA57-4C88-81F6-DCA9D5E0A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9697D22-0EBA-4600-B8F6-187BE0525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F0B01E-4F0D-4851-BA7F-FF65D61AB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2329BE-25B1-48F1-AE27-AB87FBCF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6628E7A-89D8-4ECD-A836-12B74B82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330C04-E0B8-4842-8671-3772E1EF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96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788D58-E74E-4704-8F59-86A7FDAF8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240ACF-C628-4D77-9B5F-5D0C5AB5F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EFA485-9B2B-42FA-9D14-EE6CA0F5D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7DE8-A6C8-4D21-8C63-D7D58DAA516F}" type="datetimeFigureOut">
              <a:rPr lang="en-AU" smtClean="0"/>
              <a:t>6/10/2022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9D0A62-B4A8-4E6F-B9AE-FE8A9C23E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0068CF-8BB4-4A84-A68E-536EC4B29F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AB31B-0011-4ACE-AC26-ACF055FAD6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61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BBC547-A043-44B4-B4EB-4B032ACD4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91090"/>
            <a:ext cx="10515599" cy="932688"/>
          </a:xfrm>
        </p:spPr>
        <p:txBody>
          <a:bodyPr>
            <a:normAutofit/>
          </a:bodyPr>
          <a:lstStyle/>
          <a:p>
            <a:r>
              <a:rPr lang="en-AU" sz="5400"/>
              <a:t>Proposed Model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973E35E-342C-42D4-972A-94E6C716C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4" y="1223778"/>
            <a:ext cx="11690252" cy="534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4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2A6673-9124-4DE6-85FB-334B72AB4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Model prior to move to NMH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85770D51-75EF-4E47-A7E5-59D98C48A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6098" y="1223777"/>
            <a:ext cx="11451102" cy="495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Proposed Model </vt:lpstr>
      <vt:lpstr>Model prior to move to NMH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Model</dc:title>
  <dc:creator>Paula Richards (Hunter New England LHD)</dc:creator>
  <cp:lastModifiedBy>Matthew Byrne</cp:lastModifiedBy>
  <cp:revision>2</cp:revision>
  <dcterms:created xsi:type="dcterms:W3CDTF">2022-09-29T05:35:15Z</dcterms:created>
  <dcterms:modified xsi:type="dcterms:W3CDTF">2022-10-06T02:34:29Z</dcterms:modified>
</cp:coreProperties>
</file>