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7" r:id="rId5"/>
  </p:sldIdLst>
  <p:sldSz cx="12801600" cy="9601200" type="A3"/>
  <p:notesSz cx="9866313" cy="142954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C29B"/>
    <a:srgbClr val="43A378"/>
    <a:srgbClr val="6AC29A"/>
    <a:srgbClr val="BEE4D3"/>
    <a:srgbClr val="A0D8BF"/>
    <a:srgbClr val="B5E1CD"/>
    <a:srgbClr val="317757"/>
    <a:srgbClr val="357F5E"/>
    <a:srgbClr val="3D936C"/>
    <a:srgbClr val="51B7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1B304D-4DDB-402C-A318-0801E40FD5D2}" v="2" dt="2024-01-29T21:41:25.2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/>
    <p:restoredTop sz="94632"/>
  </p:normalViewPr>
  <p:slideViewPr>
    <p:cSldViewPr snapToGrid="0">
      <p:cViewPr>
        <p:scale>
          <a:sx n="125" d="100"/>
          <a:sy n="125" d="100"/>
        </p:scale>
        <p:origin x="-1325" y="-16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mien Eggleton (Southern NSW LHD)" userId="166a5f89-a142-4c11-9056-320acfabe60f" providerId="ADAL" clId="{A71B304D-4DDB-402C-A318-0801E40FD5D2}"/>
    <pc:docChg chg="custSel modSld">
      <pc:chgData name="Damien Eggleton (Southern NSW LHD)" userId="166a5f89-a142-4c11-9056-320acfabe60f" providerId="ADAL" clId="{A71B304D-4DDB-402C-A318-0801E40FD5D2}" dt="2024-01-29T21:54:55.621" v="213" actId="20577"/>
      <pc:docMkLst>
        <pc:docMk/>
      </pc:docMkLst>
      <pc:sldChg chg="addSp delSp modSp mod">
        <pc:chgData name="Damien Eggleton (Southern NSW LHD)" userId="166a5f89-a142-4c11-9056-320acfabe60f" providerId="ADAL" clId="{A71B304D-4DDB-402C-A318-0801E40FD5D2}" dt="2024-01-29T21:54:55.621" v="213" actId="20577"/>
        <pc:sldMkLst>
          <pc:docMk/>
          <pc:sldMk cId="867850861" sldId="257"/>
        </pc:sldMkLst>
        <pc:spChg chg="del">
          <ac:chgData name="Damien Eggleton (Southern NSW LHD)" userId="166a5f89-a142-4c11-9056-320acfabe60f" providerId="ADAL" clId="{A71B304D-4DDB-402C-A318-0801E40FD5D2}" dt="2024-01-29T21:31:14.944" v="0" actId="478"/>
          <ac:spMkLst>
            <pc:docMk/>
            <pc:sldMk cId="867850861" sldId="257"/>
            <ac:spMk id="2" creationId="{8E3BB387-F661-C040-D0FB-75716C1DFE85}"/>
          </ac:spMkLst>
        </pc:spChg>
        <pc:spChg chg="add mod">
          <ac:chgData name="Damien Eggleton (Southern NSW LHD)" userId="166a5f89-a142-4c11-9056-320acfabe60f" providerId="ADAL" clId="{A71B304D-4DDB-402C-A318-0801E40FD5D2}" dt="2024-01-29T21:54:42.170" v="191" actId="20577"/>
          <ac:spMkLst>
            <pc:docMk/>
            <pc:sldMk cId="867850861" sldId="257"/>
            <ac:spMk id="3" creationId="{B53FB2BE-4F40-9A7B-ADD9-7C82443DF5E5}"/>
          </ac:spMkLst>
        </pc:spChg>
        <pc:spChg chg="mod">
          <ac:chgData name="Damien Eggleton (Southern NSW LHD)" userId="166a5f89-a142-4c11-9056-320acfabe60f" providerId="ADAL" clId="{A71B304D-4DDB-402C-A318-0801E40FD5D2}" dt="2024-01-29T21:41:17.085" v="85" actId="255"/>
          <ac:spMkLst>
            <pc:docMk/>
            <pc:sldMk cId="867850861" sldId="257"/>
            <ac:spMk id="7" creationId="{79795325-5699-48C7-9C1B-7B0A8111D655}"/>
          </ac:spMkLst>
        </pc:spChg>
        <pc:spChg chg="del">
          <ac:chgData name="Damien Eggleton (Southern NSW LHD)" userId="166a5f89-a142-4c11-9056-320acfabe60f" providerId="ADAL" clId="{A71B304D-4DDB-402C-A318-0801E40FD5D2}" dt="2024-01-29T21:31:14.944" v="0" actId="478"/>
          <ac:spMkLst>
            <pc:docMk/>
            <pc:sldMk cId="867850861" sldId="257"/>
            <ac:spMk id="10" creationId="{702CD71B-1F8D-42BC-8318-7E0322C4CFAE}"/>
          </ac:spMkLst>
        </pc:spChg>
        <pc:spChg chg="add mod">
          <ac:chgData name="Damien Eggleton (Southern NSW LHD)" userId="166a5f89-a142-4c11-9056-320acfabe60f" providerId="ADAL" clId="{A71B304D-4DDB-402C-A318-0801E40FD5D2}" dt="2024-01-29T21:43:20.666" v="171" actId="1038"/>
          <ac:spMkLst>
            <pc:docMk/>
            <pc:sldMk cId="867850861" sldId="257"/>
            <ac:spMk id="11" creationId="{2D0429B0-0129-0795-D11B-3EC0D32EA235}"/>
          </ac:spMkLst>
        </pc:spChg>
        <pc:spChg chg="add mod">
          <ac:chgData name="Damien Eggleton (Southern NSW LHD)" userId="166a5f89-a142-4c11-9056-320acfabe60f" providerId="ADAL" clId="{A71B304D-4DDB-402C-A318-0801E40FD5D2}" dt="2024-01-29T21:43:20.666" v="171" actId="1038"/>
          <ac:spMkLst>
            <pc:docMk/>
            <pc:sldMk cId="867850861" sldId="257"/>
            <ac:spMk id="12" creationId="{ECCAE322-BECF-BB96-2FEC-97C12D2B9258}"/>
          </ac:spMkLst>
        </pc:spChg>
        <pc:spChg chg="del">
          <ac:chgData name="Damien Eggleton (Southern NSW LHD)" userId="166a5f89-a142-4c11-9056-320acfabe60f" providerId="ADAL" clId="{A71B304D-4DDB-402C-A318-0801E40FD5D2}" dt="2024-01-29T21:31:14.944" v="0" actId="478"/>
          <ac:spMkLst>
            <pc:docMk/>
            <pc:sldMk cId="867850861" sldId="257"/>
            <ac:spMk id="17" creationId="{898EBD80-D858-496B-A1F4-8A49C0407EA6}"/>
          </ac:spMkLst>
        </pc:spChg>
        <pc:spChg chg="del">
          <ac:chgData name="Damien Eggleton (Southern NSW LHD)" userId="166a5f89-a142-4c11-9056-320acfabe60f" providerId="ADAL" clId="{A71B304D-4DDB-402C-A318-0801E40FD5D2}" dt="2024-01-29T21:31:14.944" v="0" actId="478"/>
          <ac:spMkLst>
            <pc:docMk/>
            <pc:sldMk cId="867850861" sldId="257"/>
            <ac:spMk id="19" creationId="{5EF54940-6263-4AD8-BD24-E3C6F436FDEE}"/>
          </ac:spMkLst>
        </pc:spChg>
        <pc:spChg chg="del">
          <ac:chgData name="Damien Eggleton (Southern NSW LHD)" userId="166a5f89-a142-4c11-9056-320acfabe60f" providerId="ADAL" clId="{A71B304D-4DDB-402C-A318-0801E40FD5D2}" dt="2024-01-29T21:31:14.944" v="0" actId="478"/>
          <ac:spMkLst>
            <pc:docMk/>
            <pc:sldMk cId="867850861" sldId="257"/>
            <ac:spMk id="20" creationId="{A4D7EA0B-3D3A-4C73-B316-347BA105A9CD}"/>
          </ac:spMkLst>
        </pc:spChg>
        <pc:spChg chg="del">
          <ac:chgData name="Damien Eggleton (Southern NSW LHD)" userId="166a5f89-a142-4c11-9056-320acfabe60f" providerId="ADAL" clId="{A71B304D-4DDB-402C-A318-0801E40FD5D2}" dt="2024-01-29T21:31:14.944" v="0" actId="478"/>
          <ac:spMkLst>
            <pc:docMk/>
            <pc:sldMk cId="867850861" sldId="257"/>
            <ac:spMk id="21" creationId="{053FD092-65E9-411E-8290-67DBE69A15E2}"/>
          </ac:spMkLst>
        </pc:spChg>
        <pc:spChg chg="del">
          <ac:chgData name="Damien Eggleton (Southern NSW LHD)" userId="166a5f89-a142-4c11-9056-320acfabe60f" providerId="ADAL" clId="{A71B304D-4DDB-402C-A318-0801E40FD5D2}" dt="2024-01-29T21:31:14.944" v="0" actId="478"/>
          <ac:spMkLst>
            <pc:docMk/>
            <pc:sldMk cId="867850861" sldId="257"/>
            <ac:spMk id="22" creationId="{85C59DC1-C0B7-4AE9-A00A-A06034940EDD}"/>
          </ac:spMkLst>
        </pc:spChg>
        <pc:spChg chg="del">
          <ac:chgData name="Damien Eggleton (Southern NSW LHD)" userId="166a5f89-a142-4c11-9056-320acfabe60f" providerId="ADAL" clId="{A71B304D-4DDB-402C-A318-0801E40FD5D2}" dt="2024-01-29T21:31:14.944" v="0" actId="478"/>
          <ac:spMkLst>
            <pc:docMk/>
            <pc:sldMk cId="867850861" sldId="257"/>
            <ac:spMk id="23" creationId="{FAED1866-1E0E-4C3F-8A62-4105FE4C1B2F}"/>
          </ac:spMkLst>
        </pc:spChg>
        <pc:spChg chg="del">
          <ac:chgData name="Damien Eggleton (Southern NSW LHD)" userId="166a5f89-a142-4c11-9056-320acfabe60f" providerId="ADAL" clId="{A71B304D-4DDB-402C-A318-0801E40FD5D2}" dt="2024-01-29T21:31:14.944" v="0" actId="478"/>
          <ac:spMkLst>
            <pc:docMk/>
            <pc:sldMk cId="867850861" sldId="257"/>
            <ac:spMk id="24" creationId="{70FA6AE5-1BD1-4460-B311-C6148D7A450E}"/>
          </ac:spMkLst>
        </pc:spChg>
        <pc:spChg chg="del">
          <ac:chgData name="Damien Eggleton (Southern NSW LHD)" userId="166a5f89-a142-4c11-9056-320acfabe60f" providerId="ADAL" clId="{A71B304D-4DDB-402C-A318-0801E40FD5D2}" dt="2024-01-29T21:31:14.944" v="0" actId="478"/>
          <ac:spMkLst>
            <pc:docMk/>
            <pc:sldMk cId="867850861" sldId="257"/>
            <ac:spMk id="25" creationId="{F9DA3665-CCED-461A-AAD4-194C067B26DE}"/>
          </ac:spMkLst>
        </pc:spChg>
        <pc:spChg chg="del">
          <ac:chgData name="Damien Eggleton (Southern NSW LHD)" userId="166a5f89-a142-4c11-9056-320acfabe60f" providerId="ADAL" clId="{A71B304D-4DDB-402C-A318-0801E40FD5D2}" dt="2024-01-29T21:31:14.944" v="0" actId="478"/>
          <ac:spMkLst>
            <pc:docMk/>
            <pc:sldMk cId="867850861" sldId="257"/>
            <ac:spMk id="26" creationId="{BD9BA9F5-0E96-4AE8-9BBB-0777A22F255A}"/>
          </ac:spMkLst>
        </pc:spChg>
        <pc:spChg chg="del">
          <ac:chgData name="Damien Eggleton (Southern NSW LHD)" userId="166a5f89-a142-4c11-9056-320acfabe60f" providerId="ADAL" clId="{A71B304D-4DDB-402C-A318-0801E40FD5D2}" dt="2024-01-29T21:31:14.944" v="0" actId="478"/>
          <ac:spMkLst>
            <pc:docMk/>
            <pc:sldMk cId="867850861" sldId="257"/>
            <ac:spMk id="27" creationId="{DAE9A272-5DB3-4FFC-9B07-E3DD36031373}"/>
          </ac:spMkLst>
        </pc:spChg>
        <pc:spChg chg="mod">
          <ac:chgData name="Damien Eggleton (Southern NSW LHD)" userId="166a5f89-a142-4c11-9056-320acfabe60f" providerId="ADAL" clId="{A71B304D-4DDB-402C-A318-0801E40FD5D2}" dt="2024-01-29T21:54:55.621" v="213" actId="20577"/>
          <ac:spMkLst>
            <pc:docMk/>
            <pc:sldMk cId="867850861" sldId="257"/>
            <ac:spMk id="33" creationId="{F47DF387-7D80-4D82-A248-8D9EEA74D293}"/>
          </ac:spMkLst>
        </pc:spChg>
        <pc:spChg chg="mod">
          <ac:chgData name="Damien Eggleton (Southern NSW LHD)" userId="166a5f89-a142-4c11-9056-320acfabe60f" providerId="ADAL" clId="{A71B304D-4DDB-402C-A318-0801E40FD5D2}" dt="2024-01-29T21:46:16.771" v="189" actId="20577"/>
          <ac:spMkLst>
            <pc:docMk/>
            <pc:sldMk cId="867850861" sldId="257"/>
            <ac:spMk id="34" creationId="{F6911898-89C0-4330-B885-69F359B6D146}"/>
          </ac:spMkLst>
        </pc:spChg>
        <pc:spChg chg="del">
          <ac:chgData name="Damien Eggleton (Southern NSW LHD)" userId="166a5f89-a142-4c11-9056-320acfabe60f" providerId="ADAL" clId="{A71B304D-4DDB-402C-A318-0801E40FD5D2}" dt="2024-01-29T21:31:14.944" v="0" actId="478"/>
          <ac:spMkLst>
            <pc:docMk/>
            <pc:sldMk cId="867850861" sldId="257"/>
            <ac:spMk id="36" creationId="{5F323538-9722-473A-91D7-51CEC38AD12D}"/>
          </ac:spMkLst>
        </pc:spChg>
        <pc:spChg chg="del">
          <ac:chgData name="Damien Eggleton (Southern NSW LHD)" userId="166a5f89-a142-4c11-9056-320acfabe60f" providerId="ADAL" clId="{A71B304D-4DDB-402C-A318-0801E40FD5D2}" dt="2024-01-29T21:31:14.944" v="0" actId="478"/>
          <ac:spMkLst>
            <pc:docMk/>
            <pc:sldMk cId="867850861" sldId="257"/>
            <ac:spMk id="37" creationId="{A89F03ED-C5D8-4706-B7BA-7DBC85724335}"/>
          </ac:spMkLst>
        </pc:spChg>
        <pc:spChg chg="del">
          <ac:chgData name="Damien Eggleton (Southern NSW LHD)" userId="166a5f89-a142-4c11-9056-320acfabe60f" providerId="ADAL" clId="{A71B304D-4DDB-402C-A318-0801E40FD5D2}" dt="2024-01-29T21:31:14.944" v="0" actId="478"/>
          <ac:spMkLst>
            <pc:docMk/>
            <pc:sldMk cId="867850861" sldId="257"/>
            <ac:spMk id="38" creationId="{AE9D1B92-A6BA-47F0-B071-7137FEE1E709}"/>
          </ac:spMkLst>
        </pc:spChg>
        <pc:spChg chg="del">
          <ac:chgData name="Damien Eggleton (Southern NSW LHD)" userId="166a5f89-a142-4c11-9056-320acfabe60f" providerId="ADAL" clId="{A71B304D-4DDB-402C-A318-0801E40FD5D2}" dt="2024-01-29T21:31:14.944" v="0" actId="478"/>
          <ac:spMkLst>
            <pc:docMk/>
            <pc:sldMk cId="867850861" sldId="257"/>
            <ac:spMk id="39" creationId="{C7202153-3CCE-45E4-A556-8EA245A3911D}"/>
          </ac:spMkLst>
        </pc:spChg>
        <pc:spChg chg="del">
          <ac:chgData name="Damien Eggleton (Southern NSW LHD)" userId="166a5f89-a142-4c11-9056-320acfabe60f" providerId="ADAL" clId="{A71B304D-4DDB-402C-A318-0801E40FD5D2}" dt="2024-01-29T21:31:14.944" v="0" actId="478"/>
          <ac:spMkLst>
            <pc:docMk/>
            <pc:sldMk cId="867850861" sldId="257"/>
            <ac:spMk id="40" creationId="{EE863F5B-ABDB-41BA-B842-278217438A54}"/>
          </ac:spMkLst>
        </pc:spChg>
        <pc:spChg chg="del">
          <ac:chgData name="Damien Eggleton (Southern NSW LHD)" userId="166a5f89-a142-4c11-9056-320acfabe60f" providerId="ADAL" clId="{A71B304D-4DDB-402C-A318-0801E40FD5D2}" dt="2024-01-29T21:31:14.944" v="0" actId="478"/>
          <ac:spMkLst>
            <pc:docMk/>
            <pc:sldMk cId="867850861" sldId="257"/>
            <ac:spMk id="41" creationId="{4625336D-7681-490D-A9B8-82215F77C8E6}"/>
          </ac:spMkLst>
        </pc:spChg>
        <pc:spChg chg="del">
          <ac:chgData name="Damien Eggleton (Southern NSW LHD)" userId="166a5f89-a142-4c11-9056-320acfabe60f" providerId="ADAL" clId="{A71B304D-4DDB-402C-A318-0801E40FD5D2}" dt="2024-01-29T21:31:14.944" v="0" actId="478"/>
          <ac:spMkLst>
            <pc:docMk/>
            <pc:sldMk cId="867850861" sldId="257"/>
            <ac:spMk id="42" creationId="{2625EE53-FB58-4E2E-BA33-825E77949107}"/>
          </ac:spMkLst>
        </pc:spChg>
        <pc:spChg chg="del">
          <ac:chgData name="Damien Eggleton (Southern NSW LHD)" userId="166a5f89-a142-4c11-9056-320acfabe60f" providerId="ADAL" clId="{A71B304D-4DDB-402C-A318-0801E40FD5D2}" dt="2024-01-29T21:31:14.944" v="0" actId="478"/>
          <ac:spMkLst>
            <pc:docMk/>
            <pc:sldMk cId="867850861" sldId="257"/>
            <ac:spMk id="43" creationId="{A5FC6822-75E4-453E-857D-8B7BB101A600}"/>
          </ac:spMkLst>
        </pc:spChg>
        <pc:spChg chg="del">
          <ac:chgData name="Damien Eggleton (Southern NSW LHD)" userId="166a5f89-a142-4c11-9056-320acfabe60f" providerId="ADAL" clId="{A71B304D-4DDB-402C-A318-0801E40FD5D2}" dt="2024-01-29T21:31:14.944" v="0" actId="478"/>
          <ac:spMkLst>
            <pc:docMk/>
            <pc:sldMk cId="867850861" sldId="257"/>
            <ac:spMk id="44" creationId="{35CC364C-A359-4D22-B9C1-60FDF5B0EF06}"/>
          </ac:spMkLst>
        </pc:spChg>
        <pc:spChg chg="del">
          <ac:chgData name="Damien Eggleton (Southern NSW LHD)" userId="166a5f89-a142-4c11-9056-320acfabe60f" providerId="ADAL" clId="{A71B304D-4DDB-402C-A318-0801E40FD5D2}" dt="2024-01-29T21:31:14.944" v="0" actId="478"/>
          <ac:spMkLst>
            <pc:docMk/>
            <pc:sldMk cId="867850861" sldId="257"/>
            <ac:spMk id="45" creationId="{4578992C-DD65-4190-823F-C85E0ACBFBC7}"/>
          </ac:spMkLst>
        </pc:spChg>
        <pc:spChg chg="del">
          <ac:chgData name="Damien Eggleton (Southern NSW LHD)" userId="166a5f89-a142-4c11-9056-320acfabe60f" providerId="ADAL" clId="{A71B304D-4DDB-402C-A318-0801E40FD5D2}" dt="2024-01-29T21:31:14.944" v="0" actId="478"/>
          <ac:spMkLst>
            <pc:docMk/>
            <pc:sldMk cId="867850861" sldId="257"/>
            <ac:spMk id="46" creationId="{658EC608-6F77-47EA-B67B-F55A541918CB}"/>
          </ac:spMkLst>
        </pc:spChg>
        <pc:spChg chg="del">
          <ac:chgData name="Damien Eggleton (Southern NSW LHD)" userId="166a5f89-a142-4c11-9056-320acfabe60f" providerId="ADAL" clId="{A71B304D-4DDB-402C-A318-0801E40FD5D2}" dt="2024-01-29T21:31:14.944" v="0" actId="478"/>
          <ac:spMkLst>
            <pc:docMk/>
            <pc:sldMk cId="867850861" sldId="257"/>
            <ac:spMk id="47" creationId="{076783F2-C53F-495B-B7B2-E5E55C4EA84F}"/>
          </ac:spMkLst>
        </pc:spChg>
        <pc:spChg chg="del">
          <ac:chgData name="Damien Eggleton (Southern NSW LHD)" userId="166a5f89-a142-4c11-9056-320acfabe60f" providerId="ADAL" clId="{A71B304D-4DDB-402C-A318-0801E40FD5D2}" dt="2024-01-29T21:31:14.944" v="0" actId="478"/>
          <ac:spMkLst>
            <pc:docMk/>
            <pc:sldMk cId="867850861" sldId="257"/>
            <ac:spMk id="48" creationId="{CFF20D52-4C77-43B8-899D-6C9C701CE6CB}"/>
          </ac:spMkLst>
        </pc:spChg>
        <pc:spChg chg="del">
          <ac:chgData name="Damien Eggleton (Southern NSW LHD)" userId="166a5f89-a142-4c11-9056-320acfabe60f" providerId="ADAL" clId="{A71B304D-4DDB-402C-A318-0801E40FD5D2}" dt="2024-01-29T21:31:14.944" v="0" actId="478"/>
          <ac:spMkLst>
            <pc:docMk/>
            <pc:sldMk cId="867850861" sldId="257"/>
            <ac:spMk id="57" creationId="{DDFC92C0-A0DE-46E9-B181-8F75EA6FB460}"/>
          </ac:spMkLst>
        </pc:spChg>
        <pc:spChg chg="del">
          <ac:chgData name="Damien Eggleton (Southern NSW LHD)" userId="166a5f89-a142-4c11-9056-320acfabe60f" providerId="ADAL" clId="{A71B304D-4DDB-402C-A318-0801E40FD5D2}" dt="2024-01-29T21:31:14.944" v="0" actId="478"/>
          <ac:spMkLst>
            <pc:docMk/>
            <pc:sldMk cId="867850861" sldId="257"/>
            <ac:spMk id="61" creationId="{3FD67347-8581-4147-BDC9-ADCB153E1527}"/>
          </ac:spMkLst>
        </pc:spChg>
        <pc:spChg chg="del">
          <ac:chgData name="Damien Eggleton (Southern NSW LHD)" userId="166a5f89-a142-4c11-9056-320acfabe60f" providerId="ADAL" clId="{A71B304D-4DDB-402C-A318-0801E40FD5D2}" dt="2024-01-29T21:31:14.944" v="0" actId="478"/>
          <ac:spMkLst>
            <pc:docMk/>
            <pc:sldMk cId="867850861" sldId="257"/>
            <ac:spMk id="67" creationId="{56307F39-AE91-4C84-A172-26C5CF697265}"/>
          </ac:spMkLst>
        </pc:spChg>
        <pc:spChg chg="del">
          <ac:chgData name="Damien Eggleton (Southern NSW LHD)" userId="166a5f89-a142-4c11-9056-320acfabe60f" providerId="ADAL" clId="{A71B304D-4DDB-402C-A318-0801E40FD5D2}" dt="2024-01-29T21:31:14.944" v="0" actId="478"/>
          <ac:spMkLst>
            <pc:docMk/>
            <pc:sldMk cId="867850861" sldId="257"/>
            <ac:spMk id="68" creationId="{71F84EF3-FD55-40E2-95C6-D3D443D9A7A9}"/>
          </ac:spMkLst>
        </pc:spChg>
        <pc:spChg chg="mod">
          <ac:chgData name="Damien Eggleton (Southern NSW LHD)" userId="166a5f89-a142-4c11-9056-320acfabe60f" providerId="ADAL" clId="{A71B304D-4DDB-402C-A318-0801E40FD5D2}" dt="2024-01-29T21:31:33.984" v="4" actId="1076"/>
          <ac:spMkLst>
            <pc:docMk/>
            <pc:sldMk cId="867850861" sldId="257"/>
            <ac:spMk id="73" creationId="{AB7E0387-2F05-45FB-9241-43E8B45EA347}"/>
          </ac:spMkLst>
        </pc:spChg>
        <pc:cxnChg chg="add">
          <ac:chgData name="Damien Eggleton (Southern NSW LHD)" userId="166a5f89-a142-4c11-9056-320acfabe60f" providerId="ADAL" clId="{A71B304D-4DDB-402C-A318-0801E40FD5D2}" dt="2024-01-29T21:32:51.941" v="62" actId="11529"/>
          <ac:cxnSpMkLst>
            <pc:docMk/>
            <pc:sldMk cId="867850861" sldId="257"/>
            <ac:cxnSpMk id="9" creationId="{C568E09B-351F-1868-B3C8-22266A8918C8}"/>
          </ac:cxnSpMkLst>
        </pc:cxnChg>
        <pc:cxnChg chg="mod">
          <ac:chgData name="Damien Eggleton (Southern NSW LHD)" userId="166a5f89-a142-4c11-9056-320acfabe60f" providerId="ADAL" clId="{A71B304D-4DDB-402C-A318-0801E40FD5D2}" dt="2024-01-29T21:31:33.984" v="4" actId="1076"/>
          <ac:cxnSpMkLst>
            <pc:docMk/>
            <pc:sldMk cId="867850861" sldId="257"/>
            <ac:cxnSpMk id="35" creationId="{E30F1EDC-7058-4AFE-ABDB-41DA0A49DDDC}"/>
          </ac:cxnSpMkLst>
        </pc:cxnChg>
        <pc:cxnChg chg="del mod">
          <ac:chgData name="Damien Eggleton (Southern NSW LHD)" userId="166a5f89-a142-4c11-9056-320acfabe60f" providerId="ADAL" clId="{A71B304D-4DDB-402C-A318-0801E40FD5D2}" dt="2024-01-29T21:31:21.307" v="1" actId="478"/>
          <ac:cxnSpMkLst>
            <pc:docMk/>
            <pc:sldMk cId="867850861" sldId="257"/>
            <ac:cxnSpMk id="51" creationId="{8178F1F3-0D8A-4650-90E8-A13F90696323}"/>
          </ac:cxnSpMkLst>
        </pc:cxnChg>
        <pc:cxnChg chg="del mod">
          <ac:chgData name="Damien Eggleton (Southern NSW LHD)" userId="166a5f89-a142-4c11-9056-320acfabe60f" providerId="ADAL" clId="{A71B304D-4DDB-402C-A318-0801E40FD5D2}" dt="2024-01-29T21:31:21.307" v="1" actId="478"/>
          <ac:cxnSpMkLst>
            <pc:docMk/>
            <pc:sldMk cId="867850861" sldId="257"/>
            <ac:cxnSpMk id="55" creationId="{5BE15413-CFEE-4081-9DD4-549BD38A8013}"/>
          </ac:cxnSpMkLst>
        </pc:cxnChg>
        <pc:cxnChg chg="del mod">
          <ac:chgData name="Damien Eggleton (Southern NSW LHD)" userId="166a5f89-a142-4c11-9056-320acfabe60f" providerId="ADAL" clId="{A71B304D-4DDB-402C-A318-0801E40FD5D2}" dt="2024-01-29T21:31:21.307" v="1" actId="478"/>
          <ac:cxnSpMkLst>
            <pc:docMk/>
            <pc:sldMk cId="867850861" sldId="257"/>
            <ac:cxnSpMk id="59" creationId="{5766AB8B-E34D-44B8-8E59-A9F38423208F}"/>
          </ac:cxnSpMkLst>
        </pc:cxnChg>
        <pc:cxnChg chg="mod">
          <ac:chgData name="Damien Eggleton (Southern NSW LHD)" userId="166a5f89-a142-4c11-9056-320acfabe60f" providerId="ADAL" clId="{A71B304D-4DDB-402C-A318-0801E40FD5D2}" dt="2024-01-29T21:54:49.612" v="194" actId="1037"/>
          <ac:cxnSpMkLst>
            <pc:docMk/>
            <pc:sldMk cId="867850861" sldId="257"/>
            <ac:cxnSpMk id="62" creationId="{C698AB58-0946-4EDA-A06C-33612DB86570}"/>
          </ac:cxnSpMkLst>
        </pc:cxnChg>
        <pc:cxnChg chg="del mod">
          <ac:chgData name="Damien Eggleton (Southern NSW LHD)" userId="166a5f89-a142-4c11-9056-320acfabe60f" providerId="ADAL" clId="{A71B304D-4DDB-402C-A318-0801E40FD5D2}" dt="2024-01-29T21:31:21.307" v="1" actId="478"/>
          <ac:cxnSpMkLst>
            <pc:docMk/>
            <pc:sldMk cId="867850861" sldId="257"/>
            <ac:cxnSpMk id="66" creationId="{F1582615-6A1B-43D6-853F-9F8C97CAFC58}"/>
          </ac:cxnSpMkLst>
        </pc:cxnChg>
        <pc:cxnChg chg="del mod">
          <ac:chgData name="Damien Eggleton (Southern NSW LHD)" userId="166a5f89-a142-4c11-9056-320acfabe60f" providerId="ADAL" clId="{A71B304D-4DDB-402C-A318-0801E40FD5D2}" dt="2024-01-29T21:31:21.307" v="1" actId="478"/>
          <ac:cxnSpMkLst>
            <pc:docMk/>
            <pc:sldMk cId="867850861" sldId="257"/>
            <ac:cxnSpMk id="70" creationId="{5F88C106-3759-44ED-8F7D-CA1BAFA9AF59}"/>
          </ac:cxnSpMkLst>
        </pc:cxnChg>
        <pc:cxnChg chg="del mod">
          <ac:chgData name="Damien Eggleton (Southern NSW LHD)" userId="166a5f89-a142-4c11-9056-320acfabe60f" providerId="ADAL" clId="{A71B304D-4DDB-402C-A318-0801E40FD5D2}" dt="2024-01-29T21:31:21.307" v="1" actId="478"/>
          <ac:cxnSpMkLst>
            <pc:docMk/>
            <pc:sldMk cId="867850861" sldId="257"/>
            <ac:cxnSpMk id="71" creationId="{E5C08992-D924-40AE-91ED-1C6295C0E120}"/>
          </ac:cxnSpMkLst>
        </pc:cxnChg>
        <pc:cxnChg chg="del mod">
          <ac:chgData name="Damien Eggleton (Southern NSW LHD)" userId="166a5f89-a142-4c11-9056-320acfabe60f" providerId="ADAL" clId="{A71B304D-4DDB-402C-A318-0801E40FD5D2}" dt="2024-01-29T21:31:21.307" v="1" actId="478"/>
          <ac:cxnSpMkLst>
            <pc:docMk/>
            <pc:sldMk cId="867850861" sldId="257"/>
            <ac:cxnSpMk id="72" creationId="{52D62CE8-989C-4473-BBB2-6580269AC9E7}"/>
          </ac:cxnSpMkLst>
        </pc:cxnChg>
        <pc:cxnChg chg="del mod">
          <ac:chgData name="Damien Eggleton (Southern NSW LHD)" userId="166a5f89-a142-4c11-9056-320acfabe60f" providerId="ADAL" clId="{A71B304D-4DDB-402C-A318-0801E40FD5D2}" dt="2024-01-29T21:31:21.307" v="1" actId="478"/>
          <ac:cxnSpMkLst>
            <pc:docMk/>
            <pc:sldMk cId="867850861" sldId="257"/>
            <ac:cxnSpMk id="76" creationId="{EBC89D6F-8CAB-4147-BC7B-4D193D6E06BB}"/>
          </ac:cxnSpMkLst>
        </pc:cxnChg>
        <pc:cxnChg chg="del mod">
          <ac:chgData name="Damien Eggleton (Southern NSW LHD)" userId="166a5f89-a142-4c11-9056-320acfabe60f" providerId="ADAL" clId="{A71B304D-4DDB-402C-A318-0801E40FD5D2}" dt="2024-01-29T21:31:21.307" v="1" actId="478"/>
          <ac:cxnSpMkLst>
            <pc:docMk/>
            <pc:sldMk cId="867850861" sldId="257"/>
            <ac:cxnSpMk id="79" creationId="{CFBF6D0E-3F83-43FC-95F3-1C3734A9CD24}"/>
          </ac:cxnSpMkLst>
        </pc:cxnChg>
        <pc:cxnChg chg="del mod">
          <ac:chgData name="Damien Eggleton (Southern NSW LHD)" userId="166a5f89-a142-4c11-9056-320acfabe60f" providerId="ADAL" clId="{A71B304D-4DDB-402C-A318-0801E40FD5D2}" dt="2024-01-29T21:31:21.307" v="1" actId="478"/>
          <ac:cxnSpMkLst>
            <pc:docMk/>
            <pc:sldMk cId="867850861" sldId="257"/>
            <ac:cxnSpMk id="88" creationId="{91F39A93-8F85-4227-8398-774835540A80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138" cy="715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88000" y="0"/>
            <a:ext cx="4276725" cy="715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1B4626-34B6-4A17-ACCC-AA8E964E4B77}" type="datetimeFigureOut">
              <a:rPr lang="en-AU" smtClean="0"/>
              <a:t>30/01/2024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717675" y="1787525"/>
            <a:ext cx="6432550" cy="48244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7425" y="6880225"/>
            <a:ext cx="7893050" cy="56276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579475"/>
            <a:ext cx="4275138" cy="715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88000" y="13579475"/>
            <a:ext cx="4276725" cy="715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B18741-ED5B-4114-BC62-279F52D01FB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509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B18741-ED5B-4114-BC62-279F52D01FB3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30650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FCB00-B4E5-4028-B72A-7E74DE64CE68}" type="datetimeFigureOut">
              <a:rPr lang="en-AU" smtClean="0"/>
              <a:t>30/01/2024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F8B11-C107-4AB3-AE0F-6DE176110A4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3860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FCB00-B4E5-4028-B72A-7E74DE64CE68}" type="datetimeFigureOut">
              <a:rPr lang="en-AU" smtClean="0"/>
              <a:t>30/01/2024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F8B11-C107-4AB3-AE0F-6DE176110A4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49450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FCB00-B4E5-4028-B72A-7E74DE64CE68}" type="datetimeFigureOut">
              <a:rPr lang="en-AU" smtClean="0"/>
              <a:t>30/01/2024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F8B11-C107-4AB3-AE0F-6DE176110A4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6806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FCB00-B4E5-4028-B72A-7E74DE64CE68}" type="datetimeFigureOut">
              <a:rPr lang="en-AU" smtClean="0"/>
              <a:t>30/01/2024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F8B11-C107-4AB3-AE0F-6DE176110A4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5893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FCB00-B4E5-4028-B72A-7E74DE64CE68}" type="datetimeFigureOut">
              <a:rPr lang="en-AU" smtClean="0"/>
              <a:t>30/01/2024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F8B11-C107-4AB3-AE0F-6DE176110A4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41488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FCB00-B4E5-4028-B72A-7E74DE64CE68}" type="datetimeFigureOut">
              <a:rPr lang="en-AU" smtClean="0"/>
              <a:t>30/01/2024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F8B11-C107-4AB3-AE0F-6DE176110A4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34263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FCB00-B4E5-4028-B72A-7E74DE64CE68}" type="datetimeFigureOut">
              <a:rPr lang="en-AU" smtClean="0"/>
              <a:t>30/01/2024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F8B11-C107-4AB3-AE0F-6DE176110A4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5654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FCB00-B4E5-4028-B72A-7E74DE64CE68}" type="datetimeFigureOut">
              <a:rPr lang="en-AU" smtClean="0"/>
              <a:t>30/01/2024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F8B11-C107-4AB3-AE0F-6DE176110A4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50192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FCB00-B4E5-4028-B72A-7E74DE64CE68}" type="datetimeFigureOut">
              <a:rPr lang="en-AU" smtClean="0"/>
              <a:t>30/01/2024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F8B11-C107-4AB3-AE0F-6DE176110A4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75980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FCB00-B4E5-4028-B72A-7E74DE64CE68}" type="datetimeFigureOut">
              <a:rPr lang="en-AU" smtClean="0"/>
              <a:t>30/01/2024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F8B11-C107-4AB3-AE0F-6DE176110A4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06485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FCB00-B4E5-4028-B72A-7E74DE64CE68}" type="datetimeFigureOut">
              <a:rPr lang="en-AU" smtClean="0"/>
              <a:t>30/01/2024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F8B11-C107-4AB3-AE0F-6DE176110A4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03490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CB00-B4E5-4028-B72A-7E74DE64CE68}" type="datetimeFigureOut">
              <a:rPr lang="en-AU" smtClean="0"/>
              <a:t>30/01/2024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F8B11-C107-4AB3-AE0F-6DE176110A4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04474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id:image001.png@01D71CDB.DF7BFF60">
            <a:extLst>
              <a:ext uri="{FF2B5EF4-FFF2-40B4-BE49-F238E27FC236}">
                <a16:creationId xmlns:a16="http://schemas.microsoft.com/office/drawing/2014/main" id="{9819881D-D90E-4BE3-A3EC-C1729E0C7903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5" b="12086"/>
          <a:stretch/>
        </p:blipFill>
        <p:spPr bwMode="auto">
          <a:xfrm>
            <a:off x="10014779" y="112188"/>
            <a:ext cx="2705100" cy="58616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9795325-5699-48C7-9C1B-7B0A8111D655}"/>
              </a:ext>
            </a:extLst>
          </p:cNvPr>
          <p:cNvSpPr txBox="1"/>
          <p:nvPr/>
        </p:nvSpPr>
        <p:spPr>
          <a:xfrm>
            <a:off x="81721" y="405269"/>
            <a:ext cx="74410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b="1" dirty="0">
                <a:latin typeface="Arial" panose="020B0604020202020204" pitchFamily="34" charset="0"/>
                <a:cs typeface="Arial" panose="020B0604020202020204" pitchFamily="34" charset="0"/>
              </a:rPr>
              <a:t>MENTAL HEALTH ALCOHOL AND OTHER DRUGS ORGANISATIONAL STRUCTURE</a:t>
            </a:r>
          </a:p>
          <a:p>
            <a:endParaRPr lang="en-A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1400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CURRENT</a:t>
            </a:r>
          </a:p>
        </p:txBody>
      </p:sp>
      <p:sp>
        <p:nvSpPr>
          <p:cNvPr id="8" name="Flowchart: Alternate Process 7">
            <a:extLst>
              <a:ext uri="{FF2B5EF4-FFF2-40B4-BE49-F238E27FC236}">
                <a16:creationId xmlns:a16="http://schemas.microsoft.com/office/drawing/2014/main" id="{9BA0720A-9FAB-4109-8EB6-D68A4C0A61A2}"/>
              </a:ext>
            </a:extLst>
          </p:cNvPr>
          <p:cNvSpPr/>
          <p:nvPr/>
        </p:nvSpPr>
        <p:spPr>
          <a:xfrm>
            <a:off x="5689985" y="989441"/>
            <a:ext cx="1402221" cy="605475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700" b="1" dirty="0">
                <a:solidFill>
                  <a:schemeClr val="bg1"/>
                </a:solidFill>
              </a:rPr>
              <a:t>District Director</a:t>
            </a:r>
          </a:p>
        </p:txBody>
      </p:sp>
      <p:sp>
        <p:nvSpPr>
          <p:cNvPr id="28" name="Flowchart: Alternate Process 27">
            <a:extLst>
              <a:ext uri="{FF2B5EF4-FFF2-40B4-BE49-F238E27FC236}">
                <a16:creationId xmlns:a16="http://schemas.microsoft.com/office/drawing/2014/main" id="{0BEB420B-B7E8-4C45-96D3-351F61449B29}"/>
              </a:ext>
            </a:extLst>
          </p:cNvPr>
          <p:cNvSpPr/>
          <p:nvPr/>
        </p:nvSpPr>
        <p:spPr>
          <a:xfrm>
            <a:off x="2721338" y="2973057"/>
            <a:ext cx="992417" cy="482772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600">
                <a:solidFill>
                  <a:schemeClr val="tx1"/>
                </a:solidFill>
              </a:rPr>
              <a:t>Clinical Director</a:t>
            </a:r>
          </a:p>
          <a:p>
            <a:pPr algn="ctr"/>
            <a:r>
              <a:rPr lang="en-AU" sz="600">
                <a:solidFill>
                  <a:schemeClr val="tx1"/>
                </a:solidFill>
              </a:rPr>
              <a:t>Mental Health</a:t>
            </a:r>
          </a:p>
        </p:txBody>
      </p:sp>
      <p:sp>
        <p:nvSpPr>
          <p:cNvPr id="29" name="Flowchart: Alternate Process 28">
            <a:extLst>
              <a:ext uri="{FF2B5EF4-FFF2-40B4-BE49-F238E27FC236}">
                <a16:creationId xmlns:a16="http://schemas.microsoft.com/office/drawing/2014/main" id="{C0BDBEA8-CFB4-4CAC-A5CC-C822610FDEAD}"/>
              </a:ext>
            </a:extLst>
          </p:cNvPr>
          <p:cNvSpPr/>
          <p:nvPr/>
        </p:nvSpPr>
        <p:spPr>
          <a:xfrm>
            <a:off x="165146" y="2965493"/>
            <a:ext cx="992417" cy="490336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600" dirty="0">
                <a:solidFill>
                  <a:schemeClr val="tx1"/>
                </a:solidFill>
              </a:rPr>
              <a:t>Clinical Director</a:t>
            </a:r>
          </a:p>
          <a:p>
            <a:pPr algn="ctr"/>
            <a:r>
              <a:rPr lang="en-AU" sz="600" dirty="0">
                <a:solidFill>
                  <a:schemeClr val="tx1"/>
                </a:solidFill>
              </a:rPr>
              <a:t>Alcohol and Other Drugs</a:t>
            </a:r>
          </a:p>
        </p:txBody>
      </p:sp>
      <p:sp>
        <p:nvSpPr>
          <p:cNvPr id="30" name="Flowchart: Alternate Process 29">
            <a:extLst>
              <a:ext uri="{FF2B5EF4-FFF2-40B4-BE49-F238E27FC236}">
                <a16:creationId xmlns:a16="http://schemas.microsoft.com/office/drawing/2014/main" id="{727F4E70-AED6-48D8-B29A-E2C8A9EFF493}"/>
              </a:ext>
            </a:extLst>
          </p:cNvPr>
          <p:cNvSpPr/>
          <p:nvPr/>
        </p:nvSpPr>
        <p:spPr>
          <a:xfrm>
            <a:off x="3999434" y="2969275"/>
            <a:ext cx="989616" cy="490336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600" dirty="0">
                <a:solidFill>
                  <a:schemeClr val="tx1"/>
                </a:solidFill>
              </a:rPr>
              <a:t>Director</a:t>
            </a:r>
          </a:p>
          <a:p>
            <a:pPr algn="ctr"/>
            <a:r>
              <a:rPr lang="en-AU" sz="600" dirty="0">
                <a:solidFill>
                  <a:schemeClr val="tx1"/>
                </a:solidFill>
              </a:rPr>
              <a:t>Inpatient Mental Health</a:t>
            </a:r>
          </a:p>
        </p:txBody>
      </p:sp>
      <p:sp>
        <p:nvSpPr>
          <p:cNvPr id="31" name="Flowchart: Alternate Process 30">
            <a:extLst>
              <a:ext uri="{FF2B5EF4-FFF2-40B4-BE49-F238E27FC236}">
                <a16:creationId xmlns:a16="http://schemas.microsoft.com/office/drawing/2014/main" id="{3570176A-A0B2-45C4-9CF6-2D6DABFF367C}"/>
              </a:ext>
            </a:extLst>
          </p:cNvPr>
          <p:cNvSpPr/>
          <p:nvPr/>
        </p:nvSpPr>
        <p:spPr>
          <a:xfrm>
            <a:off x="5274729" y="2969272"/>
            <a:ext cx="992417" cy="490342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600" dirty="0">
                <a:solidFill>
                  <a:schemeClr val="tx1"/>
                </a:solidFill>
              </a:rPr>
              <a:t>Director</a:t>
            </a:r>
          </a:p>
          <a:p>
            <a:pPr algn="ctr"/>
            <a:r>
              <a:rPr lang="en-AU" sz="600">
                <a:solidFill>
                  <a:schemeClr val="tx1"/>
                </a:solidFill>
              </a:rPr>
              <a:t>Community Mental Health</a:t>
            </a:r>
          </a:p>
        </p:txBody>
      </p:sp>
      <p:sp>
        <p:nvSpPr>
          <p:cNvPr id="32" name="Flowchart: Alternate Process 31">
            <a:extLst>
              <a:ext uri="{FF2B5EF4-FFF2-40B4-BE49-F238E27FC236}">
                <a16:creationId xmlns:a16="http://schemas.microsoft.com/office/drawing/2014/main" id="{CA1D3A07-E1FA-47FF-BB5C-E917F374193B}"/>
              </a:ext>
            </a:extLst>
          </p:cNvPr>
          <p:cNvSpPr/>
          <p:nvPr/>
        </p:nvSpPr>
        <p:spPr>
          <a:xfrm>
            <a:off x="7830921" y="2969275"/>
            <a:ext cx="992417" cy="490337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600" dirty="0">
                <a:solidFill>
                  <a:schemeClr val="tx1"/>
                </a:solidFill>
              </a:rPr>
              <a:t>Manager</a:t>
            </a:r>
          </a:p>
          <a:p>
            <a:pPr algn="ctr"/>
            <a:r>
              <a:rPr lang="en-AU" sz="600" dirty="0">
                <a:solidFill>
                  <a:schemeClr val="tx1"/>
                </a:solidFill>
              </a:rPr>
              <a:t>Clinical Excellence and and Innovation</a:t>
            </a:r>
          </a:p>
        </p:txBody>
      </p:sp>
      <p:sp>
        <p:nvSpPr>
          <p:cNvPr id="33" name="Flowchart: Alternate Process 32">
            <a:extLst>
              <a:ext uri="{FF2B5EF4-FFF2-40B4-BE49-F238E27FC236}">
                <a16:creationId xmlns:a16="http://schemas.microsoft.com/office/drawing/2014/main" id="{F47DF387-7D80-4D82-A248-8D9EEA74D293}"/>
              </a:ext>
            </a:extLst>
          </p:cNvPr>
          <p:cNvSpPr/>
          <p:nvPr/>
        </p:nvSpPr>
        <p:spPr>
          <a:xfrm>
            <a:off x="6540633" y="2969272"/>
            <a:ext cx="1080135" cy="490342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600" dirty="0">
                <a:solidFill>
                  <a:schemeClr val="tx1"/>
                </a:solidFill>
              </a:rPr>
              <a:t>Manager</a:t>
            </a:r>
          </a:p>
          <a:p>
            <a:pPr algn="ctr"/>
            <a:r>
              <a:rPr lang="en-AU" sz="600" dirty="0">
                <a:solidFill>
                  <a:schemeClr val="tx1"/>
                </a:solidFill>
              </a:rPr>
              <a:t>Priority Programs and Community Partnerships</a:t>
            </a:r>
          </a:p>
          <a:p>
            <a:pPr algn="ctr"/>
            <a:r>
              <a:rPr lang="en-AU" sz="600" dirty="0">
                <a:solidFill>
                  <a:schemeClr val="tx1"/>
                </a:solidFill>
              </a:rPr>
              <a:t>(</a:t>
            </a:r>
            <a:r>
              <a:rPr lang="en-AU" sz="600">
                <a:solidFill>
                  <a:schemeClr val="tx1"/>
                </a:solidFill>
              </a:rPr>
              <a:t>Health Manager 4)</a:t>
            </a:r>
            <a:endParaRPr lang="en-AU" sz="600" dirty="0">
              <a:solidFill>
                <a:schemeClr val="tx1"/>
              </a:solidFill>
            </a:endParaRPr>
          </a:p>
        </p:txBody>
      </p:sp>
      <p:sp>
        <p:nvSpPr>
          <p:cNvPr id="34" name="Flowchart: Alternate Process 33">
            <a:extLst>
              <a:ext uri="{FF2B5EF4-FFF2-40B4-BE49-F238E27FC236}">
                <a16:creationId xmlns:a16="http://schemas.microsoft.com/office/drawing/2014/main" id="{F6911898-89C0-4330-B885-69F359B6D146}"/>
              </a:ext>
            </a:extLst>
          </p:cNvPr>
          <p:cNvSpPr/>
          <p:nvPr/>
        </p:nvSpPr>
        <p:spPr>
          <a:xfrm>
            <a:off x="6934991" y="1675308"/>
            <a:ext cx="992417" cy="490342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600" dirty="0">
                <a:solidFill>
                  <a:schemeClr val="tx1"/>
                </a:solidFill>
              </a:rPr>
              <a:t>Executive Assistant</a:t>
            </a:r>
          </a:p>
        </p:txBody>
      </p:sp>
      <p:cxnSp>
        <p:nvCxnSpPr>
          <p:cNvPr id="52" name="Connector: Elbow 51">
            <a:extLst>
              <a:ext uri="{FF2B5EF4-FFF2-40B4-BE49-F238E27FC236}">
                <a16:creationId xmlns:a16="http://schemas.microsoft.com/office/drawing/2014/main" id="{5672114E-97B8-4BD9-8827-331A3E1F242D}"/>
              </a:ext>
            </a:extLst>
          </p:cNvPr>
          <p:cNvCxnSpPr>
            <a:stCxn id="8" idx="2"/>
            <a:endCxn id="34" idx="1"/>
          </p:cNvCxnSpPr>
          <p:nvPr/>
        </p:nvCxnSpPr>
        <p:spPr>
          <a:xfrm rot="16200000" flipH="1">
            <a:off x="6500262" y="1485749"/>
            <a:ext cx="325563" cy="543895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or: Elbow 53">
            <a:extLst>
              <a:ext uri="{FF2B5EF4-FFF2-40B4-BE49-F238E27FC236}">
                <a16:creationId xmlns:a16="http://schemas.microsoft.com/office/drawing/2014/main" id="{9353BF6D-83B8-4B1E-A397-3C5117F4CA77}"/>
              </a:ext>
            </a:extLst>
          </p:cNvPr>
          <p:cNvCxnSpPr>
            <a:stCxn id="8" idx="2"/>
            <a:endCxn id="32" idx="0"/>
          </p:cNvCxnSpPr>
          <p:nvPr/>
        </p:nvCxnSpPr>
        <p:spPr>
          <a:xfrm rot="16200000" flipH="1">
            <a:off x="6671934" y="1314078"/>
            <a:ext cx="1374359" cy="1936034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or: Elbow 55">
            <a:extLst>
              <a:ext uri="{FF2B5EF4-FFF2-40B4-BE49-F238E27FC236}">
                <a16:creationId xmlns:a16="http://schemas.microsoft.com/office/drawing/2014/main" id="{B6D6A3CD-84EC-41B8-9E19-BAF06F14C038}"/>
              </a:ext>
            </a:extLst>
          </p:cNvPr>
          <p:cNvCxnSpPr>
            <a:stCxn id="8" idx="2"/>
            <a:endCxn id="29" idx="0"/>
          </p:cNvCxnSpPr>
          <p:nvPr/>
        </p:nvCxnSpPr>
        <p:spPr>
          <a:xfrm rot="5400000">
            <a:off x="2840938" y="-584666"/>
            <a:ext cx="1370577" cy="5729741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or: Elbow 57">
            <a:extLst>
              <a:ext uri="{FF2B5EF4-FFF2-40B4-BE49-F238E27FC236}">
                <a16:creationId xmlns:a16="http://schemas.microsoft.com/office/drawing/2014/main" id="{E04E46CB-A2FB-4E3F-A63E-E06F3A9F20DC}"/>
              </a:ext>
            </a:extLst>
          </p:cNvPr>
          <p:cNvCxnSpPr>
            <a:stCxn id="8" idx="2"/>
            <a:endCxn id="30" idx="0"/>
          </p:cNvCxnSpPr>
          <p:nvPr/>
        </p:nvCxnSpPr>
        <p:spPr>
          <a:xfrm rot="5400000">
            <a:off x="4755490" y="1333668"/>
            <a:ext cx="1374359" cy="1896854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or: Elbow 59">
            <a:extLst>
              <a:ext uri="{FF2B5EF4-FFF2-40B4-BE49-F238E27FC236}">
                <a16:creationId xmlns:a16="http://schemas.microsoft.com/office/drawing/2014/main" id="{6DC24520-482E-473B-B622-BED413ABFFD6}"/>
              </a:ext>
            </a:extLst>
          </p:cNvPr>
          <p:cNvCxnSpPr>
            <a:stCxn id="8" idx="2"/>
            <a:endCxn id="31" idx="0"/>
          </p:cNvCxnSpPr>
          <p:nvPr/>
        </p:nvCxnSpPr>
        <p:spPr>
          <a:xfrm rot="5400000">
            <a:off x="5393839" y="1972015"/>
            <a:ext cx="1374356" cy="620158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or: Elbow 61">
            <a:extLst>
              <a:ext uri="{FF2B5EF4-FFF2-40B4-BE49-F238E27FC236}">
                <a16:creationId xmlns:a16="http://schemas.microsoft.com/office/drawing/2014/main" id="{C698AB58-0946-4EDA-A06C-33612DB86570}"/>
              </a:ext>
            </a:extLst>
          </p:cNvPr>
          <p:cNvCxnSpPr>
            <a:cxnSpLocks/>
            <a:stCxn id="8" idx="2"/>
            <a:endCxn id="33" idx="0"/>
          </p:cNvCxnSpPr>
          <p:nvPr/>
        </p:nvCxnSpPr>
        <p:spPr>
          <a:xfrm rot="16200000" flipH="1">
            <a:off x="6048720" y="1937291"/>
            <a:ext cx="1374356" cy="689605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or: Elbow 63">
            <a:extLst>
              <a:ext uri="{FF2B5EF4-FFF2-40B4-BE49-F238E27FC236}">
                <a16:creationId xmlns:a16="http://schemas.microsoft.com/office/drawing/2014/main" id="{76A43FE8-DAFE-4A40-A612-179EC6FEB86E}"/>
              </a:ext>
            </a:extLst>
          </p:cNvPr>
          <p:cNvCxnSpPr>
            <a:stCxn id="8" idx="2"/>
            <a:endCxn id="28" idx="0"/>
          </p:cNvCxnSpPr>
          <p:nvPr/>
        </p:nvCxnSpPr>
        <p:spPr>
          <a:xfrm rot="5400000">
            <a:off x="4115252" y="697212"/>
            <a:ext cx="1378141" cy="3173549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Flowchart: Alternate Process 68">
            <a:extLst>
              <a:ext uri="{FF2B5EF4-FFF2-40B4-BE49-F238E27FC236}">
                <a16:creationId xmlns:a16="http://schemas.microsoft.com/office/drawing/2014/main" id="{7D5A6A0B-A303-4110-9FB1-67AADBC536C7}"/>
              </a:ext>
            </a:extLst>
          </p:cNvPr>
          <p:cNvSpPr/>
          <p:nvPr/>
        </p:nvSpPr>
        <p:spPr>
          <a:xfrm>
            <a:off x="1443242" y="2969275"/>
            <a:ext cx="992417" cy="490336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600" dirty="0">
                <a:solidFill>
                  <a:schemeClr val="tx1"/>
                </a:solidFill>
              </a:rPr>
              <a:t>Manager</a:t>
            </a:r>
          </a:p>
          <a:p>
            <a:pPr algn="ctr"/>
            <a:r>
              <a:rPr lang="en-AU" sz="600" dirty="0">
                <a:solidFill>
                  <a:schemeClr val="tx1"/>
                </a:solidFill>
              </a:rPr>
              <a:t>Alcohol and Other Drugs</a:t>
            </a:r>
          </a:p>
        </p:txBody>
      </p:sp>
      <p:cxnSp>
        <p:nvCxnSpPr>
          <p:cNvPr id="99" name="Connector: Elbow 98">
            <a:extLst>
              <a:ext uri="{FF2B5EF4-FFF2-40B4-BE49-F238E27FC236}">
                <a16:creationId xmlns:a16="http://schemas.microsoft.com/office/drawing/2014/main" id="{46A34F8A-91E6-4179-97BB-8496867E7372}"/>
              </a:ext>
            </a:extLst>
          </p:cNvPr>
          <p:cNvCxnSpPr>
            <a:cxnSpLocks/>
            <a:stCxn id="8" idx="2"/>
            <a:endCxn id="69" idx="0"/>
          </p:cNvCxnSpPr>
          <p:nvPr/>
        </p:nvCxnSpPr>
        <p:spPr>
          <a:xfrm rot="5400000">
            <a:off x="3478095" y="56273"/>
            <a:ext cx="1374359" cy="445164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Flowchart: Alternate Process 72">
            <a:extLst>
              <a:ext uri="{FF2B5EF4-FFF2-40B4-BE49-F238E27FC236}">
                <a16:creationId xmlns:a16="http://schemas.microsoft.com/office/drawing/2014/main" id="{AB7E0387-2F05-45FB-9241-43E8B45EA347}"/>
              </a:ext>
            </a:extLst>
          </p:cNvPr>
          <p:cNvSpPr/>
          <p:nvPr/>
        </p:nvSpPr>
        <p:spPr>
          <a:xfrm>
            <a:off x="11489772" y="2977474"/>
            <a:ext cx="992417" cy="490337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AU" sz="600" dirty="0">
                <a:solidFill>
                  <a:schemeClr val="tx1"/>
                </a:solidFill>
              </a:rPr>
              <a:t>Business Manager</a:t>
            </a:r>
          </a:p>
        </p:txBody>
      </p:sp>
      <p:cxnSp>
        <p:nvCxnSpPr>
          <p:cNvPr id="35" name="Connector: Elbow 34">
            <a:extLst>
              <a:ext uri="{FF2B5EF4-FFF2-40B4-BE49-F238E27FC236}">
                <a16:creationId xmlns:a16="http://schemas.microsoft.com/office/drawing/2014/main" id="{E30F1EDC-7058-4AFE-ABDB-41DA0A49DDDC}"/>
              </a:ext>
            </a:extLst>
          </p:cNvPr>
          <p:cNvCxnSpPr>
            <a:cxnSpLocks/>
            <a:stCxn id="8" idx="2"/>
            <a:endCxn id="73" idx="0"/>
          </p:cNvCxnSpPr>
          <p:nvPr/>
        </p:nvCxnSpPr>
        <p:spPr>
          <a:xfrm rot="16200000" flipH="1">
            <a:off x="8497259" y="-511248"/>
            <a:ext cx="1382558" cy="559488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Flowchart: Alternate Process 64">
            <a:extLst>
              <a:ext uri="{FF2B5EF4-FFF2-40B4-BE49-F238E27FC236}">
                <a16:creationId xmlns:a16="http://schemas.microsoft.com/office/drawing/2014/main" id="{66C08628-74E1-4274-A444-9F12D6FF8C55}"/>
              </a:ext>
            </a:extLst>
          </p:cNvPr>
          <p:cNvSpPr/>
          <p:nvPr/>
        </p:nvSpPr>
        <p:spPr>
          <a:xfrm>
            <a:off x="9109017" y="2969275"/>
            <a:ext cx="992417" cy="490337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AU" sz="600" dirty="0">
                <a:solidFill>
                  <a:schemeClr val="tx1"/>
                </a:solidFill>
              </a:rPr>
              <a:t>Senior Nurse</a:t>
            </a:r>
          </a:p>
        </p:txBody>
      </p:sp>
      <p:cxnSp>
        <p:nvCxnSpPr>
          <p:cNvPr id="84" name="Connector: Elbow 83">
            <a:extLst>
              <a:ext uri="{FF2B5EF4-FFF2-40B4-BE49-F238E27FC236}">
                <a16:creationId xmlns:a16="http://schemas.microsoft.com/office/drawing/2014/main" id="{39FEFCD3-01CF-420A-9316-E928584F9AE9}"/>
              </a:ext>
            </a:extLst>
          </p:cNvPr>
          <p:cNvCxnSpPr>
            <a:stCxn id="65" idx="0"/>
            <a:endCxn id="8" idx="2"/>
          </p:cNvCxnSpPr>
          <p:nvPr/>
        </p:nvCxnSpPr>
        <p:spPr>
          <a:xfrm rot="16200000" flipV="1">
            <a:off x="7310982" y="675031"/>
            <a:ext cx="1374359" cy="3214130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lowchart: Alternate Process 2">
            <a:extLst>
              <a:ext uri="{FF2B5EF4-FFF2-40B4-BE49-F238E27FC236}">
                <a16:creationId xmlns:a16="http://schemas.microsoft.com/office/drawing/2014/main" id="{B53FB2BE-4F40-9A7B-ADD9-7C82443DF5E5}"/>
              </a:ext>
            </a:extLst>
          </p:cNvPr>
          <p:cNvSpPr/>
          <p:nvPr/>
        </p:nvSpPr>
        <p:spPr>
          <a:xfrm>
            <a:off x="10299394" y="2965492"/>
            <a:ext cx="992417" cy="490337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AU" sz="600" dirty="0">
                <a:solidFill>
                  <a:schemeClr val="tx1"/>
                </a:solidFill>
              </a:rPr>
              <a:t>Senior Allied Health Lead</a:t>
            </a:r>
          </a:p>
          <a:p>
            <a:pPr algn="ctr"/>
            <a:r>
              <a:rPr lang="en-AU" sz="600" dirty="0">
                <a:solidFill>
                  <a:schemeClr val="tx1"/>
                </a:solidFill>
              </a:rPr>
              <a:t>(Principal Psychologist)</a:t>
            </a:r>
          </a:p>
        </p:txBody>
      </p:sp>
      <p:cxnSp>
        <p:nvCxnSpPr>
          <p:cNvPr id="9" name="Connector: Elbow 8">
            <a:extLst>
              <a:ext uri="{FF2B5EF4-FFF2-40B4-BE49-F238E27FC236}">
                <a16:creationId xmlns:a16="http://schemas.microsoft.com/office/drawing/2014/main" id="{C568E09B-351F-1868-B3C8-22266A8918C8}"/>
              </a:ext>
            </a:extLst>
          </p:cNvPr>
          <p:cNvCxnSpPr>
            <a:stCxn id="8" idx="2"/>
            <a:endCxn id="3" idx="0"/>
          </p:cNvCxnSpPr>
          <p:nvPr/>
        </p:nvCxnSpPr>
        <p:spPr>
          <a:xfrm rot="16200000" flipH="1">
            <a:off x="7908061" y="77950"/>
            <a:ext cx="1370576" cy="4404507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lowchart: Alternate Process 10">
            <a:extLst>
              <a:ext uri="{FF2B5EF4-FFF2-40B4-BE49-F238E27FC236}">
                <a16:creationId xmlns:a16="http://schemas.microsoft.com/office/drawing/2014/main" id="{2D0429B0-0129-0795-D11B-3EC0D32EA235}"/>
              </a:ext>
            </a:extLst>
          </p:cNvPr>
          <p:cNvSpPr/>
          <p:nvPr/>
        </p:nvSpPr>
        <p:spPr>
          <a:xfrm>
            <a:off x="220129" y="8701813"/>
            <a:ext cx="992417" cy="490336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600" dirty="0">
                <a:solidFill>
                  <a:schemeClr val="tx1"/>
                </a:solidFill>
              </a:rPr>
              <a:t>Proposed delete position</a:t>
            </a:r>
          </a:p>
        </p:txBody>
      </p:sp>
      <p:sp>
        <p:nvSpPr>
          <p:cNvPr id="12" name="Flowchart: Alternate Process 11">
            <a:extLst>
              <a:ext uri="{FF2B5EF4-FFF2-40B4-BE49-F238E27FC236}">
                <a16:creationId xmlns:a16="http://schemas.microsoft.com/office/drawing/2014/main" id="{ECCAE322-BECF-BB96-2FEC-97C12D2B9258}"/>
              </a:ext>
            </a:extLst>
          </p:cNvPr>
          <p:cNvSpPr/>
          <p:nvPr/>
        </p:nvSpPr>
        <p:spPr>
          <a:xfrm>
            <a:off x="1498225" y="8705595"/>
            <a:ext cx="992417" cy="490336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600" dirty="0">
                <a:solidFill>
                  <a:schemeClr val="tx1"/>
                </a:solidFill>
              </a:rPr>
              <a:t>Proposed new position</a:t>
            </a:r>
          </a:p>
        </p:txBody>
      </p:sp>
    </p:spTree>
    <p:extLst>
      <p:ext uri="{BB962C8B-B14F-4D97-AF65-F5344CB8AC3E}">
        <p14:creationId xmlns:p14="http://schemas.microsoft.com/office/powerpoint/2010/main" val="8678508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6">
            <a:lumMod val="20000"/>
            <a:lumOff val="80000"/>
          </a:schemeClr>
        </a:solidFill>
        <a:ln>
          <a:solidFill>
            <a:schemeClr val="accent6">
              <a:lumMod val="40000"/>
              <a:lumOff val="60000"/>
            </a:schemeClr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840686B821CE4E80BB13A29B1DDA2A" ma:contentTypeVersion="19" ma:contentTypeDescription="Create a new document." ma:contentTypeScope="" ma:versionID="3f7e769998302c1f23a7fcd1359bba73">
  <xsd:schema xmlns:xsd="http://www.w3.org/2001/XMLSchema" xmlns:xs="http://www.w3.org/2001/XMLSchema" xmlns:p="http://schemas.microsoft.com/office/2006/metadata/properties" xmlns:ns2="f17a7e31-7bd5-494c-b9de-75f0b0004058" xmlns:ns3="bc6ee682-e109-4fb3-92b3-b23213b3933c" targetNamespace="http://schemas.microsoft.com/office/2006/metadata/properties" ma:root="true" ma:fieldsID="9106da6fbbaa6d554945718a99bbba19" ns2:_="" ns3:_="">
    <xsd:import namespace="f17a7e31-7bd5-494c-b9de-75f0b0004058"/>
    <xsd:import namespace="bc6ee682-e109-4fb3-92b3-b23213b3933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_Flow_SignoffStatu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7a7e31-7bd5-494c-b9de-75f0b00040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Flow_SignoffStatus" ma:index="12" nillable="true" ma:displayName="Sign-off status" ma:internalName="Sign_x002d_off_x0020_status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4a4c9e2d-f8e3-4a57-bac9-17bee8f4579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6ee682-e109-4fb3-92b3-b23213b3933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be0126cb-3d76-46a9-add0-435687404794}" ma:internalName="TaxCatchAll" ma:showField="CatchAllData" ma:web="bc6ee682-e109-4fb3-92b3-b23213b3933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f17a7e31-7bd5-494c-b9de-75f0b0004058" xsi:nil="true"/>
    <SharedWithUsers xmlns="bc6ee682-e109-4fb3-92b3-b23213b3933c">
      <UserInfo>
        <DisplayName>Samantha Allen (Southern NSW LHD)</DisplayName>
        <AccountId>352</AccountId>
        <AccountType/>
      </UserInfo>
      <UserInfo>
        <DisplayName>Dannielle Nagle (Southern NSW LHD)</DisplayName>
        <AccountId>207</AccountId>
        <AccountType/>
      </UserInfo>
    </SharedWithUsers>
    <lcf76f155ced4ddcb4097134ff3c332f xmlns="f17a7e31-7bd5-494c-b9de-75f0b0004058">
      <Terms xmlns="http://schemas.microsoft.com/office/infopath/2007/PartnerControls"/>
    </lcf76f155ced4ddcb4097134ff3c332f>
    <TaxCatchAll xmlns="bc6ee682-e109-4fb3-92b3-b23213b3933c" xsi:nil="true"/>
  </documentManagement>
</p:properties>
</file>

<file path=customXml/itemProps1.xml><?xml version="1.0" encoding="utf-8"?>
<ds:datastoreItem xmlns:ds="http://schemas.openxmlformats.org/officeDocument/2006/customXml" ds:itemID="{B45C5E73-D04A-486D-BA92-A527217BFD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17a7e31-7bd5-494c-b9de-75f0b0004058"/>
    <ds:schemaRef ds:uri="bc6ee682-e109-4fb3-92b3-b23213b393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469F24D-C966-4D31-9E82-64C02B3925B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1EB9FCA-5B6E-4D47-BCA2-757DB835080C}">
  <ds:schemaRefs>
    <ds:schemaRef ds:uri="http://schemas.microsoft.com/office/2006/metadata/properties"/>
    <ds:schemaRef ds:uri="http://purl.org/dc/terms/"/>
    <ds:schemaRef ds:uri="http://purl.org/dc/elements/1.1/"/>
    <ds:schemaRef ds:uri="http://schemas.microsoft.com/office/2006/documentManagement/types"/>
    <ds:schemaRef ds:uri="http://purl.org/dc/dcmitype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bc6ee682-e109-4fb3-92b3-b23213b3933c"/>
    <ds:schemaRef ds:uri="f17a7e31-7bd5-494c-b9de-75f0b000405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</TotalTime>
  <Words>72</Words>
  <Application>Microsoft Office PowerPoint</Application>
  <PresentationFormat>A3 Paper (297x420 mm)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</dc:title>
  <dc:creator>Damien Eggleton (Southern NSW LHD)</dc:creator>
  <cp:lastModifiedBy>Damien Eggleton (Southern NSW LHD)</cp:lastModifiedBy>
  <cp:revision>9</cp:revision>
  <cp:lastPrinted>2023-04-26T21:50:10Z</cp:lastPrinted>
  <dcterms:created xsi:type="dcterms:W3CDTF">2021-08-12T00:35:24Z</dcterms:created>
  <dcterms:modified xsi:type="dcterms:W3CDTF">2024-01-29T21:54:58Z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0x010100E5840686B821CE4E80BB13A29B1DDA2A</vt:lpwstr>
  </property>
  <property fmtid="{D5CDD505-2E9C-101B-9397-08002B2CF9AE}" pid="3" name="MediaServiceImageTags">
    <vt:lpwstr/>
  </property>
</Properties>
</file>